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60535-9FBC-B244-89C0-69381D3A760E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A3429-07DA-FF45-B6D4-40C75EABD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01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32789-EC95-F044-A36B-15293C92BA95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FA902-3B3B-0048-AAEF-7406884EA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35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FA902-3B3B-0048-AAEF-7406884EA4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10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FAF0-29DB-F84B-BA7F-425A01992C4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FAF0-29DB-F84B-BA7F-425A01992C4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7A52-0240-EB44-A89B-D342C0439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320CFAF0-29DB-F84B-BA7F-425A01992C4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B07A52-0240-EB44-A89B-D342C04397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FAF0-29DB-F84B-BA7F-425A01992C4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7A52-0240-EB44-A89B-D342C0439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FAF0-29DB-F84B-BA7F-425A01992C4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7A52-0240-EB44-A89B-D342C0439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FAF0-29DB-F84B-BA7F-425A01992C4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7A52-0240-EB44-A89B-D342C0439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FAF0-29DB-F84B-BA7F-425A01992C4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FAF0-29DB-F84B-BA7F-425A01992C4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7A52-0240-EB44-A89B-D342C0439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FAF0-29DB-F84B-BA7F-425A01992C4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7A52-0240-EB44-A89B-D342C0439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FAF0-29DB-F84B-BA7F-425A01992C4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7A52-0240-EB44-A89B-D342C0439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FAF0-29DB-F84B-BA7F-425A01992C4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7A52-0240-EB44-A89B-D342C0439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FAF0-29DB-F84B-BA7F-425A01992C4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7A52-0240-EB44-A89B-D342C043976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320CFAF0-29DB-F84B-BA7F-425A01992C4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B07A52-0240-EB44-A89B-D342C0439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20CFAF0-29DB-F84B-BA7F-425A01992C4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6B07A52-0240-EB44-A89B-D342C04397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l4g7T5gw1M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tudyjams.scholastic.com/studyjams/jams/science/force-and-motion/force-and-motion.htm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1Fhs8pXGxM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Force, Motion &amp; </a:t>
            </a:r>
            <a:br>
              <a:rPr lang="en-US" dirty="0" smtClean="0"/>
            </a:br>
            <a:r>
              <a:rPr lang="en-US" dirty="0" smtClean="0"/>
              <a:t>Simple Machines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7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1428" y="599799"/>
            <a:ext cx="47803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What is a Wheel &amp; Axle?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1428" y="1674815"/>
            <a:ext cx="7381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Wheel and Axle = a simple machine consisting, in its typical form, of a cylindrical drum to which a wheel concentric with the drum is firmly fastened: ropes are so applied that as one unwinds from the wheel, another rope is wound on to the drum.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29" y="4062701"/>
            <a:ext cx="2540000" cy="181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738" y="276588"/>
            <a:ext cx="1398227" cy="13982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438" y="4152606"/>
            <a:ext cx="2279206" cy="181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079" y="4152606"/>
            <a:ext cx="2301593" cy="172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7727" y="1068779"/>
            <a:ext cx="33145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What is Energy?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Lightning Bolt 3">
            <a:hlinkClick r:id="rId2"/>
          </p:cNvPr>
          <p:cNvSpPr/>
          <p:nvPr/>
        </p:nvSpPr>
        <p:spPr>
          <a:xfrm>
            <a:off x="3362722" y="2295473"/>
            <a:ext cx="774423" cy="820947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37727" y="3634078"/>
            <a:ext cx="6265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Potential Energy = Energy that is waiting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Kinetic Energy = Energy in motion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2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501" y="1040828"/>
            <a:ext cx="50802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What is Force and Motion?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Lightning Bolt 2">
            <a:hlinkClick r:id="rId2"/>
          </p:cNvPr>
          <p:cNvSpPr/>
          <p:nvPr/>
        </p:nvSpPr>
        <p:spPr>
          <a:xfrm>
            <a:off x="6714273" y="1040828"/>
            <a:ext cx="774423" cy="820947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58384" y="2328633"/>
            <a:ext cx="71970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Force = Any push or pull on an object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Inertia = An object in motion will stay in motion</a:t>
            </a:r>
          </a:p>
          <a:p>
            <a:r>
              <a:rPr lang="en-US" sz="2400" dirty="0">
                <a:solidFill>
                  <a:srgbClr val="FFFFFF"/>
                </a:solidFill>
              </a:rPr>
              <a:t>u</a:t>
            </a:r>
            <a:r>
              <a:rPr lang="en-US" sz="2400" dirty="0" smtClean="0">
                <a:solidFill>
                  <a:srgbClr val="FFFFFF"/>
                </a:solidFill>
              </a:rPr>
              <a:t>nless another force is applied to it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Friction = A force that acts against moving objects rubbing against them to slow them down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Newton = A measure of force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Gravity = Another force that acts against moving objects pulling them toward the earth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4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4782" y="899699"/>
            <a:ext cx="50626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What is a Simple Machine?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Lightning Bolt 2">
            <a:hlinkClick r:id="rId2"/>
          </p:cNvPr>
          <p:cNvSpPr/>
          <p:nvPr/>
        </p:nvSpPr>
        <p:spPr>
          <a:xfrm>
            <a:off x="2376622" y="1726228"/>
            <a:ext cx="774423" cy="820947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34782" y="3935475"/>
            <a:ext cx="6826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Simple Machine = a tool that makes a job easier</a:t>
            </a:r>
          </a:p>
        </p:txBody>
      </p:sp>
    </p:spTree>
    <p:extLst>
      <p:ext uri="{BB962C8B-B14F-4D97-AF65-F5344CB8AC3E}">
        <p14:creationId xmlns:p14="http://schemas.microsoft.com/office/powerpoint/2010/main" val="50356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347" y="688005"/>
            <a:ext cx="52213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What is a Wedge?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4347" y="1640627"/>
            <a:ext cx="60680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Wedge = a piece of wood, metal, or some other material having one thick end and tapering to a thin edge, that is driven between two objects or parts of an object to secure or separate them.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142" y="4355831"/>
            <a:ext cx="2261505" cy="1518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764" y="688005"/>
            <a:ext cx="1741548" cy="1796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820" y="4147306"/>
            <a:ext cx="25400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5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3105" y="758570"/>
            <a:ext cx="34044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What is a Pulley?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105" y="1834680"/>
            <a:ext cx="668546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Pulley = a wheel on an axle that is designed to support movement of a cable or belt along its circumference.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724" y="3439127"/>
            <a:ext cx="1580358" cy="2911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362" y="3784804"/>
            <a:ext cx="2130407" cy="1595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15" y="3150417"/>
            <a:ext cx="2540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0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4906" y="829134"/>
            <a:ext cx="58211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What is an Inclined Plane?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4905" y="1852319"/>
            <a:ext cx="737341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An inclined plane is a flat supporting surface tilted at an angle, with one end higher than the other, used as an aid for raising or lowering a load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69" y="3289463"/>
            <a:ext cx="2359942" cy="1398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224" y="2783130"/>
            <a:ext cx="2228659" cy="1715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906" y="4960432"/>
            <a:ext cx="1953833" cy="1463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962" y="3842844"/>
            <a:ext cx="2292444" cy="2323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235" y="4960432"/>
            <a:ext cx="2012648" cy="150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7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0186" y="670364"/>
            <a:ext cx="33691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What is a Screw?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0185" y="1693551"/>
            <a:ext cx="723229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A screw is a mechanism that converts rotational motion to linear motion, and a torque to a linear force.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377" y="4762161"/>
            <a:ext cx="2336438" cy="1781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237" y="2752751"/>
            <a:ext cx="1978279" cy="1570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388" y="2682068"/>
            <a:ext cx="2062018" cy="1640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268" y="4093477"/>
            <a:ext cx="2080094" cy="208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1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4907" y="705646"/>
            <a:ext cx="32457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What is a Lever?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4223" y="1834680"/>
            <a:ext cx="5838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Lever = a bar that is free to turn about a fixed point.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077" y="2665677"/>
            <a:ext cx="4279900" cy="189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330" y="299401"/>
            <a:ext cx="1593661" cy="1406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977" y="458171"/>
            <a:ext cx="1694285" cy="20183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991" y="4885988"/>
            <a:ext cx="2295271" cy="14569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464" y="4762500"/>
            <a:ext cx="3232973" cy="181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4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244</TotalTime>
  <Words>319</Words>
  <Application>Microsoft Office PowerPoint</Application>
  <PresentationFormat>On-screen Show (4:3)</PresentationFormat>
  <Paragraphs>26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Book Antiqua</vt:lpstr>
      <vt:lpstr>Calibri</vt:lpstr>
      <vt:lpstr>Wingdings 2</vt:lpstr>
      <vt:lpstr>Habitat</vt:lpstr>
      <vt:lpstr>Force, Motion &amp;  Simple Machines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Waynesville R-VI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Force, Motion &amp;  Simple Machines</dc:title>
  <dc:creator>Waynesville School District</dc:creator>
  <cp:lastModifiedBy>Erin Cole</cp:lastModifiedBy>
  <cp:revision>11</cp:revision>
  <cp:lastPrinted>2014-03-05T20:00:19Z</cp:lastPrinted>
  <dcterms:created xsi:type="dcterms:W3CDTF">2014-03-05T18:03:55Z</dcterms:created>
  <dcterms:modified xsi:type="dcterms:W3CDTF">2015-09-10T14:29:26Z</dcterms:modified>
</cp:coreProperties>
</file>